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1696700" cy="88138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2"/>
  </p:normalViewPr>
  <p:slideViewPr>
    <p:cSldViewPr>
      <p:cViewPr varScale="1">
        <p:scale>
          <a:sx n="83" d="100"/>
          <a:sy n="83" d="100"/>
        </p:scale>
        <p:origin x="537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076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849313"/>
            <a:ext cx="304323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02" y="3270752"/>
            <a:ext cx="7940637" cy="267759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076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90EFC-8A07-40B0-A7F1-6F2F47CB39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7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order with white outline of food&#10;&#10;Description automatically generated">
            <a:extLst>
              <a:ext uri="{FF2B5EF4-FFF2-40B4-BE49-F238E27FC236}">
                <a16:creationId xmlns:a16="http://schemas.microsoft.com/office/drawing/2014/main" id="{2A24CFDE-A9A0-6EAB-F3A6-01776A606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"/>
            <a:ext cx="11696700" cy="89040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41958"/>
              </p:ext>
            </p:extLst>
          </p:nvPr>
        </p:nvGraphicFramePr>
        <p:xfrm>
          <a:off x="-11090" y="2269166"/>
          <a:ext cx="11696699" cy="6487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1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3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Leek &amp; Potato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 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Rich Beef Bolognaise with Tri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colour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fusilli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Lentil &amp; Mushroom Bolognaise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Rocket &amp; Parmesan Salad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Apple crumble and custard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&amp; Coriander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Pork Adobo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Lentil &amp; veg casserole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Garlic Boc choy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Cauliflower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Chocolate cookies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Broccoli &amp; Stilton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 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Katsu Curry &amp; Pickles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Aubergine Katsu curry &amp; Pickles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Lemon Grass Rice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of 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Jam Sponge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Keralan Cauliflower 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 Turkey Tikka Masala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rocchi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Spinach Butternut Squash &amp; Paneer Curry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Cauliflower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Broccoli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Pilau Rice</a:t>
                      </a: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 pudding with berry compote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 Fruit and Yoghurt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Pea &amp; Mint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Veggie Pizza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Margarita pizza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Potato wedges 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rocchi"/>
                          <a:cs typeface="Times New Roman" panose="02020603050405020304" pitchFamily="18" charset="0"/>
                        </a:rPr>
                        <a:t>Rocket &amp; Parmesan Salad</a:t>
                      </a:r>
                    </a:p>
                    <a:p>
                      <a:pPr algn="ctr" defTabSz="586496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  Homemade Sauces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 Jelly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7B52177F-78B4-22AE-CD79-DAF2CCE3BBBB}"/>
              </a:ext>
            </a:extLst>
          </p:cNvPr>
          <p:cNvSpPr txBox="1">
            <a:spLocks/>
          </p:cNvSpPr>
          <p:nvPr/>
        </p:nvSpPr>
        <p:spPr>
          <a:xfrm>
            <a:off x="285750" y="1514414"/>
            <a:ext cx="6324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9B722FA-D624-72A8-0BB7-E4BAC28EC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Props1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446412-56FC-4B42-8234-5B899253503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413e3b2-59d8-468f-a22b-52ddf64f9eea"/>
    <ds:schemaRef ds:uri="http://www.w3.org/XML/1998/namespace"/>
    <ds:schemaRef ds:uri="679e3b67-b278-4f88-b2d8-c9b2023969c8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301</Words>
  <Application>Microsoft Office PowerPoint</Application>
  <PresentationFormat>Custom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P22 Underground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Emma Hollender</cp:lastModifiedBy>
  <cp:revision>44</cp:revision>
  <cp:lastPrinted>2024-03-01T09:44:41Z</cp:lastPrinted>
  <dcterms:created xsi:type="dcterms:W3CDTF">2022-07-14T09:07:51Z</dcterms:created>
  <dcterms:modified xsi:type="dcterms:W3CDTF">2024-03-14T13:41:04Z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