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0" r:id="rId5"/>
  </p:sldIdLst>
  <p:sldSz cx="11696700" cy="881380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494"/>
    <a:srgbClr val="FE4E63"/>
    <a:srgbClr val="FA8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62"/>
  </p:normalViewPr>
  <p:slideViewPr>
    <p:cSldViewPr>
      <p:cViewPr varScale="1">
        <p:scale>
          <a:sx n="83" d="100"/>
          <a:sy n="83" d="100"/>
        </p:scale>
        <p:origin x="537" y="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076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8874758E-E6EE-4BB1-9340-16B3985B10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1700" y="849313"/>
            <a:ext cx="304323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002" y="3270752"/>
            <a:ext cx="7940637" cy="2677595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076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0AD90EFC-8A07-40B0-A7F1-6F2F47CB3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1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order with white outline of food&#10;&#10;Description automatically generated">
            <a:extLst>
              <a:ext uri="{FF2B5EF4-FFF2-40B4-BE49-F238E27FC236}">
                <a16:creationId xmlns:a16="http://schemas.microsoft.com/office/drawing/2014/main" id="{2A24CFDE-A9A0-6EAB-F3A6-01776A606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"/>
            <a:ext cx="11696700" cy="89040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8076" y="1333506"/>
            <a:ext cx="10080546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8700" y="1817555"/>
            <a:ext cx="10020935" cy="4666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6878" y="8196834"/>
            <a:ext cx="3742944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4835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1624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387657"/>
              </p:ext>
            </p:extLst>
          </p:nvPr>
        </p:nvGraphicFramePr>
        <p:xfrm>
          <a:off x="-11090" y="2269166"/>
          <a:ext cx="11696699" cy="6548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53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1823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Minestrone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Garlic &amp; Paprika Beef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Quorn &amp; Vegetable Cobbler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i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Steamed broccoli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of 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Berry mousse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Tomato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Classic Beef Lasagne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 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Spinach &amp; Lentil Lasagne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Garlic Bread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Roasted Courgette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of 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 Cake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 Salad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Mulligatawny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Sticky Sweet Chicken Thighs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Tofu  with Gochujang &amp; pickle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Noodles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Vegetable Stir-Fry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Chinese Cabbage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Jackets with a choice of   homemade toppings, baked beans and cheese 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Lemon Drizzle Cake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Asian Noodle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Banger &amp; mash with onion gravy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Glamorgan sausage with gravy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Yorkshire pudding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of 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Beetroot brownie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 &amp; Miso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Veggie Pizza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Margarita pizza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Potato wedges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Rocket &amp; Parmesan Salad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 Jelly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904E95-C6D5-8BAB-F39E-1C30B54BDABC}"/>
              </a:ext>
            </a:extLst>
          </p:cNvPr>
          <p:cNvSpPr txBox="1"/>
          <p:nvPr/>
        </p:nvSpPr>
        <p:spPr>
          <a:xfrm>
            <a:off x="2674959" y="8376246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For allergen information, please ask a member of the team.</a:t>
            </a:r>
          </a:p>
        </p:txBody>
      </p:sp>
      <p:sp>
        <p:nvSpPr>
          <p:cNvPr id="2" name="object 6">
            <a:extLst>
              <a:ext uri="{FF2B5EF4-FFF2-40B4-BE49-F238E27FC236}">
                <a16:creationId xmlns:a16="http://schemas.microsoft.com/office/drawing/2014/main" id="{7C1B1073-47F0-FEA5-3941-91F7D284B288}"/>
              </a:ext>
            </a:extLst>
          </p:cNvPr>
          <p:cNvSpPr txBox="1">
            <a:spLocks/>
          </p:cNvSpPr>
          <p:nvPr/>
        </p:nvSpPr>
        <p:spPr>
          <a:xfrm>
            <a:off x="285750" y="1514414"/>
            <a:ext cx="6324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LUNCH</a:t>
            </a:r>
            <a:r>
              <a:rPr lang="en-GB" sz="36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D1B57C0F-BB62-867A-0166-FA43947841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87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01537A0570A459D0A101DCB60759A" ma:contentTypeVersion="15" ma:contentTypeDescription="Create a new document." ma:contentTypeScope="" ma:versionID="07df7d29700ca734c43113453fca2ae9">
  <xsd:schema xmlns:xsd="http://www.w3.org/2001/XMLSchema" xmlns:xs="http://www.w3.org/2001/XMLSchema" xmlns:p="http://schemas.microsoft.com/office/2006/metadata/properties" xmlns:ns3="f413e3b2-59d8-468f-a22b-52ddf64f9eea" xmlns:ns4="679e3b67-b278-4f88-b2d8-c9b2023969c8" targetNamespace="http://schemas.microsoft.com/office/2006/metadata/properties" ma:root="true" ma:fieldsID="1fa48f18c9ddfd15c9fc4326820753be" ns3:_="" ns4:_="">
    <xsd:import namespace="f413e3b2-59d8-468f-a22b-52ddf64f9eea"/>
    <xsd:import namespace="679e3b67-b278-4f88-b2d8-c9b2023969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3e3b2-59d8-468f-a22b-52ddf64f9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e3b67-b278-4f88-b2d8-c9b2023969c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413e3b2-59d8-468f-a22b-52ddf64f9eea" xsi:nil="true"/>
  </documentManagement>
</p:properties>
</file>

<file path=customXml/itemProps1.xml><?xml version="1.0" encoding="utf-8"?>
<ds:datastoreItem xmlns:ds="http://schemas.openxmlformats.org/officeDocument/2006/customXml" ds:itemID="{04353AD5-2965-4DE5-9CF3-079BDD959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3e3b2-59d8-468f-a22b-52ddf64f9eea"/>
    <ds:schemaRef ds:uri="679e3b67-b278-4f88-b2d8-c9b2023969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6E9225-9F17-4188-9654-9DD29428E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446412-56FC-4B42-8234-5B899253503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413e3b2-59d8-468f-a22b-52ddf64f9eea"/>
    <ds:schemaRef ds:uri="http://www.w3.org/XML/1998/namespace"/>
    <ds:schemaRef ds:uri="679e3b67-b278-4f88-b2d8-c9b2023969c8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4108</TotalTime>
  <Words>294</Words>
  <Application>Microsoft Office PowerPoint</Application>
  <PresentationFormat>Custom</PresentationFormat>
  <Paragraphs>157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P22 Underground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MENU</dc:title>
  <dc:creator>chef</dc:creator>
  <cp:lastModifiedBy>Emma Hollender</cp:lastModifiedBy>
  <cp:revision>44</cp:revision>
  <cp:lastPrinted>2024-03-01T09:44:41Z</cp:lastPrinted>
  <dcterms:created xsi:type="dcterms:W3CDTF">2022-07-14T09:07:51Z</dcterms:created>
  <dcterms:modified xsi:type="dcterms:W3CDTF">2024-03-14T13:42:05Z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2022-07-14T00:00:00Z</vt:filetime>
  </property>
  <property fmtid="{D5CDD505-2E9C-101B-9397-08002B2CF9AE}" pid="5" name="ContentTypeId">
    <vt:lpwstr>0x010100F7C01537A0570A459D0A101DCB60759A</vt:lpwstr>
  </property>
</Properties>
</file>