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0" r:id="rId5"/>
  </p:sldIdLst>
  <p:sldSz cx="11696700" cy="8813800"/>
  <p:notesSz cx="9866313" cy="67357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494"/>
    <a:srgbClr val="FE4E63"/>
    <a:srgbClr val="FA8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62"/>
  </p:normalViewPr>
  <p:slideViewPr>
    <p:cSldViewPr>
      <p:cViewPr varScale="1">
        <p:scale>
          <a:sx n="81" d="100"/>
          <a:sy n="81" d="100"/>
        </p:scale>
        <p:origin x="184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737" cy="3369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904" y="0"/>
            <a:ext cx="4275737" cy="3369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4758E-E6EE-4BB1-9340-16B3985B10A5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4238" y="841375"/>
            <a:ext cx="3017837" cy="2274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67" y="3240963"/>
            <a:ext cx="7892381" cy="2653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8824"/>
            <a:ext cx="4275737" cy="336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904" y="6398824"/>
            <a:ext cx="4275737" cy="3369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90EFC-8A07-40B0-A7F1-6F2F47CB39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1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border with white outline of food&#10;&#10;Description automatically generated">
            <a:extLst>
              <a:ext uri="{FF2B5EF4-FFF2-40B4-BE49-F238E27FC236}">
                <a16:creationId xmlns:a16="http://schemas.microsoft.com/office/drawing/2014/main" id="{2A24CFDE-A9A0-6EAB-F3A6-01776A606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"/>
            <a:ext cx="11696700" cy="89040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8076" y="1333506"/>
            <a:ext cx="1008054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E3050"/>
                </a:solidFill>
                <a:latin typeface="P22 Underground"/>
                <a:cs typeface="P22 Undergrou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8700" y="1817555"/>
            <a:ext cx="10020935" cy="4666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76878" y="8196834"/>
            <a:ext cx="3742944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84835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21624" y="8196834"/>
            <a:ext cx="2690241" cy="440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8B1AEEA-81FD-5A80-E714-C4BF8BE9E74D}"/>
              </a:ext>
            </a:extLst>
          </p:cNvPr>
          <p:cNvSpPr/>
          <p:nvPr/>
        </p:nvSpPr>
        <p:spPr>
          <a:xfrm>
            <a:off x="0" y="2269166"/>
            <a:ext cx="11696699" cy="642797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751050"/>
              </p:ext>
            </p:extLst>
          </p:nvPr>
        </p:nvGraphicFramePr>
        <p:xfrm>
          <a:off x="-11090" y="2269166"/>
          <a:ext cx="11696699" cy="651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53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MONDAY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TUESDAY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577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WEDNESDAY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GB"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   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THURSDAY</a:t>
                      </a: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P22UndergroundMedium"/>
                        </a:rPr>
                        <a:t>FRIDAY</a:t>
                      </a:r>
                      <a:endParaRPr lang="en-GB" sz="1100" b="1" spc="-10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P22UndergroundMedium"/>
                      </a:endParaRPr>
                    </a:p>
                    <a:p>
                      <a:pPr marL="825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sz="1100" b="1" dirty="0">
                        <a:latin typeface="Century Gothic" panose="020B0502020202020204" pitchFamily="34" charset="0"/>
                        <a:cs typeface="P22UndergroundMedium"/>
                      </a:endParaRPr>
                    </a:p>
                  </a:txBody>
                  <a:tcPr marL="0" marR="0" marT="1587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1823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Minestrone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&amp; Paprika Beef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Quorn &amp; Vegetable Cobbler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i="1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Sweetcorn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Steamed Broccoli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New Potato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of 2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Drizzle Cake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Salad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  <a:endParaRPr lang="en-GB" sz="14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4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Roasted Tomato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Sticky Sweet Chicken Thighs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Tofu with Gochujang &amp; Pickle</a:t>
                      </a: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Chop Suey Noodles</a:t>
                      </a:r>
                      <a:endParaRPr lang="en-GB" sz="1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Vegetable Stir-Fry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Chinese Cabbage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Jackets with a choice of 2  Homemade Toppings, Baked Beans and Cheese  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Jam &amp; Coconut Sponge, Custard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Mulligatawny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Classic Beef Lasagne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Spinach &amp; Lentil Lasagne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</a:p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Garlic Bread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Roasted Courgette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with a choice </a:t>
                      </a:r>
                      <a:b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of 2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Berry mousse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 Salad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Yoghurt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Asian Noodle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Chicken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Aubergine Katsu Curry &amp; Pickles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Lemon Grass Rice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Green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Cauliflower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</a:t>
                      </a:r>
                      <a:b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of 2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Beetroot brownie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Fresh Fruit and Yoghurt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Soup of the Day 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Carrot &amp; Miso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with Homemade Bread</a:t>
                      </a: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Catch of the day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Breaded Cod, Lemon &amp; </a:t>
                      </a:r>
                      <a:b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Tartare Sauce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Vegetarian Dish of The Day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Spicy Bean Burger </a:t>
                      </a: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Sides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Peas and Sweetcorn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French Fries 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BBQ Beans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Keeping It Simple Bar</a:t>
                      </a:r>
                    </a:p>
                    <a:p>
                      <a:pPr algn="ctr"/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Pasta &amp; Jackets  with a choice </a:t>
                      </a:r>
                      <a:b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of 2  Homemade Sauces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Dessert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Mixed fruit crumble with custard Fresh Fruit Salad</a:t>
                      </a:r>
                    </a:p>
                    <a:p>
                      <a:pPr algn="ctr"/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charset="0"/>
                          <a:cs typeface="Times New Roman" panose="02020603050405020304" pitchFamily="18" charset="0"/>
                        </a:rPr>
                        <a:t>and Yogurt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E8904E95-C6D5-8BAB-F39E-1C30B54BDABC}"/>
              </a:ext>
            </a:extLst>
          </p:cNvPr>
          <p:cNvSpPr txBox="1"/>
          <p:nvPr/>
        </p:nvSpPr>
        <p:spPr>
          <a:xfrm>
            <a:off x="2674959" y="8376246"/>
            <a:ext cx="632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</a:rPr>
              <a:t>For allergen information, please ask a member of the team.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7C1B1073-47F0-FEA5-3941-91F7D284B288}"/>
              </a:ext>
            </a:extLst>
          </p:cNvPr>
          <p:cNvSpPr txBox="1">
            <a:spLocks/>
          </p:cNvSpPr>
          <p:nvPr/>
        </p:nvSpPr>
        <p:spPr>
          <a:xfrm>
            <a:off x="285750" y="1514414"/>
            <a:ext cx="6324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LUNCH</a:t>
            </a:r>
            <a:r>
              <a:rPr lang="en-GB" sz="3600" spc="28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3600" spc="60" dirty="0">
                <a:solidFill>
                  <a:schemeClr val="bg1"/>
                </a:solidFill>
                <a:latin typeface="Century Gothic" panose="020B0502020202020204" pitchFamily="34" charset="0"/>
              </a:rPr>
              <a:t>MENU</a:t>
            </a:r>
          </a:p>
        </p:txBody>
      </p:sp>
      <p:pic>
        <p:nvPicPr>
          <p:cNvPr id="3" name="Picture 2" descr="A colorful stripes on a black background&#10;&#10;Description automatically generated">
            <a:extLst>
              <a:ext uri="{FF2B5EF4-FFF2-40B4-BE49-F238E27FC236}">
                <a16:creationId xmlns:a16="http://schemas.microsoft.com/office/drawing/2014/main" id="{D1B57C0F-BB62-867A-0166-FA43947841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-1813"/>
            <a:ext cx="599429" cy="4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87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413e3b2-59d8-468f-a22b-52ddf64f9e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C01537A0570A459D0A101DCB60759A" ma:contentTypeVersion="15" ma:contentTypeDescription="Create a new document." ma:contentTypeScope="" ma:versionID="07df7d29700ca734c43113453fca2ae9">
  <xsd:schema xmlns:xsd="http://www.w3.org/2001/XMLSchema" xmlns:xs="http://www.w3.org/2001/XMLSchema" xmlns:p="http://schemas.microsoft.com/office/2006/metadata/properties" xmlns:ns3="f413e3b2-59d8-468f-a22b-52ddf64f9eea" xmlns:ns4="679e3b67-b278-4f88-b2d8-c9b2023969c8" targetNamespace="http://schemas.microsoft.com/office/2006/metadata/properties" ma:root="true" ma:fieldsID="1fa48f18c9ddfd15c9fc4326820753be" ns3:_="" ns4:_="">
    <xsd:import namespace="f413e3b2-59d8-468f-a22b-52ddf64f9eea"/>
    <xsd:import namespace="679e3b67-b278-4f88-b2d8-c9b2023969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Tag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3e3b2-59d8-468f-a22b-52ddf64f9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e3b67-b278-4f88-b2d8-c9b2023969c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E9225-9F17-4188-9654-9DD29428E2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446412-56FC-4B42-8234-5B899253503A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679e3b67-b278-4f88-b2d8-c9b2023969c8"/>
    <ds:schemaRef ds:uri="http://schemas.microsoft.com/office/infopath/2007/PartnerControls"/>
    <ds:schemaRef ds:uri="f413e3b2-59d8-468f-a22b-52ddf64f9eea"/>
  </ds:schemaRefs>
</ds:datastoreItem>
</file>

<file path=customXml/itemProps3.xml><?xml version="1.0" encoding="utf-8"?>
<ds:datastoreItem xmlns:ds="http://schemas.openxmlformats.org/officeDocument/2006/customXml" ds:itemID="{04353AD5-2965-4DE5-9CF3-079BDD959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13e3b2-59d8-468f-a22b-52ddf64f9eea"/>
    <ds:schemaRef ds:uri="679e3b67-b278-4f88-b2d8-c9b2023969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320</Words>
  <Application>Microsoft Office PowerPoint</Application>
  <PresentationFormat>Custom</PresentationFormat>
  <Paragraphs>155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P22 Underground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MENU</dc:title>
  <dc:creator>chef</dc:creator>
  <cp:lastModifiedBy>Catherine Arslan</cp:lastModifiedBy>
  <cp:revision>37</cp:revision>
  <cp:lastPrinted>2023-09-01T12:56:20Z</cp:lastPrinted>
  <dcterms:created xsi:type="dcterms:W3CDTF">2022-07-14T09:07:51Z</dcterms:created>
  <dcterms:modified xsi:type="dcterms:W3CDTF">2023-11-20T16:49:29Z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2022-07-14T00:00:00Z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2022-07-14T00:00:00Z</vt:filetime>
  </property>
  <property fmtid="{D5CDD505-2E9C-101B-9397-08002B2CF9AE}" pid="5" name="ContentTypeId">
    <vt:lpwstr>0x010100F7C01537A0570A459D0A101DCB60759A</vt:lpwstr>
  </property>
</Properties>
</file>