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11696700" cy="8813800"/>
  <p:notesSz cx="9866313" cy="673576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494"/>
    <a:srgbClr val="FE4E63"/>
    <a:srgbClr val="FA8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62"/>
  </p:normalViewPr>
  <p:slideViewPr>
    <p:cSldViewPr>
      <p:cViewPr varScale="1">
        <p:scale>
          <a:sx n="81" d="100"/>
          <a:sy n="81" d="100"/>
        </p:scale>
        <p:origin x="184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737" cy="3369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904" y="0"/>
            <a:ext cx="4275737" cy="3369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4758E-E6EE-4BB1-9340-16B3985B10A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41375"/>
            <a:ext cx="3017837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967" y="3240963"/>
            <a:ext cx="7892381" cy="2653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8824"/>
            <a:ext cx="4275737" cy="3369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904" y="6398824"/>
            <a:ext cx="4275737" cy="3369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90EFC-8A07-40B0-A7F1-6F2F47CB3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1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90EFC-8A07-40B0-A7F1-6F2F47CB39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7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order with white outline of food&#10;&#10;Description automatically generated">
            <a:extLst>
              <a:ext uri="{FF2B5EF4-FFF2-40B4-BE49-F238E27FC236}">
                <a16:creationId xmlns:a16="http://schemas.microsoft.com/office/drawing/2014/main" id="{2A24CFDE-A9A0-6EAB-F3A6-01776A606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"/>
            <a:ext cx="11696700" cy="89040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8076" y="1333506"/>
            <a:ext cx="10080546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8700" y="1817555"/>
            <a:ext cx="10020935" cy="4666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6878" y="8196834"/>
            <a:ext cx="3742944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4835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1624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302079"/>
              </p:ext>
            </p:extLst>
          </p:nvPr>
        </p:nvGraphicFramePr>
        <p:xfrm>
          <a:off x="-11090" y="2269166"/>
          <a:ext cx="11696699" cy="6404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13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73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Leek &amp; Potato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 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Rich Beef Bolognaise with Penne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Lentil &amp; Mushroom Bolognaise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Steamed broccoli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Rocket &amp; Parmesan Salad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2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Apple crumble and custard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 &amp; Coriander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Smoky BBQ Chicken Thighs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Smokey Sticky Tempeh &amp; Peppers in a Wrap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Corn on the Cob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Boston Beans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Coleslaw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Potato Wedges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2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Sticky Toffee Pudding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Broccoli &amp; Stilton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Classic Cottage Pie &amp; Gravy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Harissa Spiced Cauliflower Steak with Chickpea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Gravy 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 Potato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Green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Glazed Carrots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2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Baked apples &amp; Custard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&amp; Yogurt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Keralan Cauliflower 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 Turkey Tikka Masala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rocchi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Spinach Butternut Squash &amp; Paneer Curry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Cauliflower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Broccoli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Pilau Rice</a:t>
                      </a: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2  Homemade Sauces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Berry Sponge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Fresh Fruit and Yoghurt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Pea &amp; Mint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Catch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Battered Cod, Lemon &amp; </a:t>
                      </a:r>
                      <a:b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Tartare Sauce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Vegan Sausage &amp; Mash </a:t>
                      </a:r>
                      <a:b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Gravy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French Fries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Garden Peas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Baked Beans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2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charset="0"/>
                          <a:ea typeface="Helvetica" charset="0"/>
                          <a:cs typeface="Times New Roman" charset="0"/>
                        </a:rPr>
                        <a:t>and Yogurt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904E95-C6D5-8BAB-F39E-1C30B54BDABC}"/>
              </a:ext>
            </a:extLst>
          </p:cNvPr>
          <p:cNvSpPr txBox="1"/>
          <p:nvPr/>
        </p:nvSpPr>
        <p:spPr>
          <a:xfrm>
            <a:off x="2674959" y="8376246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For allergen information, please ask a member of the team.</a:t>
            </a:r>
          </a:p>
        </p:txBody>
      </p:sp>
      <p:sp>
        <p:nvSpPr>
          <p:cNvPr id="2" name="object 6">
            <a:extLst>
              <a:ext uri="{FF2B5EF4-FFF2-40B4-BE49-F238E27FC236}">
                <a16:creationId xmlns:a16="http://schemas.microsoft.com/office/drawing/2014/main" id="{7B52177F-78B4-22AE-CD79-DAF2CCE3BBBB}"/>
              </a:ext>
            </a:extLst>
          </p:cNvPr>
          <p:cNvSpPr txBox="1">
            <a:spLocks/>
          </p:cNvSpPr>
          <p:nvPr/>
        </p:nvSpPr>
        <p:spPr>
          <a:xfrm>
            <a:off x="285750" y="1514414"/>
            <a:ext cx="6324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LUNCH</a:t>
            </a:r>
            <a:r>
              <a:rPr lang="en-GB" sz="36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D9B722FA-D624-72A8-0BB7-E4BAC28EC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413e3b2-59d8-468f-a22b-52ddf64f9ee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01537A0570A459D0A101DCB60759A" ma:contentTypeVersion="15" ma:contentTypeDescription="Create a new document." ma:contentTypeScope="" ma:versionID="07df7d29700ca734c43113453fca2ae9">
  <xsd:schema xmlns:xsd="http://www.w3.org/2001/XMLSchema" xmlns:xs="http://www.w3.org/2001/XMLSchema" xmlns:p="http://schemas.microsoft.com/office/2006/metadata/properties" xmlns:ns3="f413e3b2-59d8-468f-a22b-52ddf64f9eea" xmlns:ns4="679e3b67-b278-4f88-b2d8-c9b2023969c8" targetNamespace="http://schemas.microsoft.com/office/2006/metadata/properties" ma:root="true" ma:fieldsID="1fa48f18c9ddfd15c9fc4326820753be" ns3:_="" ns4:_="">
    <xsd:import namespace="f413e3b2-59d8-468f-a22b-52ddf64f9eea"/>
    <xsd:import namespace="679e3b67-b278-4f88-b2d8-c9b2023969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3e3b2-59d8-468f-a22b-52ddf64f9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e3b67-b278-4f88-b2d8-c9b2023969c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6E9225-9F17-4188-9654-9DD29428E2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446412-56FC-4B42-8234-5B899253503A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679e3b67-b278-4f88-b2d8-c9b2023969c8"/>
    <ds:schemaRef ds:uri="http://schemas.microsoft.com/office/infopath/2007/PartnerControls"/>
    <ds:schemaRef ds:uri="f413e3b2-59d8-468f-a22b-52ddf64f9eea"/>
  </ds:schemaRefs>
</ds:datastoreItem>
</file>

<file path=customXml/itemProps3.xml><?xml version="1.0" encoding="utf-8"?>
<ds:datastoreItem xmlns:ds="http://schemas.openxmlformats.org/officeDocument/2006/customXml" ds:itemID="{04353AD5-2965-4DE5-9CF3-079BDD959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3e3b2-59d8-468f-a22b-52ddf64f9eea"/>
    <ds:schemaRef ds:uri="679e3b67-b278-4f88-b2d8-c9b2023969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323</Words>
  <Application>Microsoft Office PowerPoint</Application>
  <PresentationFormat>Custom</PresentationFormat>
  <Paragraphs>149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P22 Underground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MENU</dc:title>
  <dc:creator>chef</dc:creator>
  <cp:lastModifiedBy>Catherine Arslan</cp:lastModifiedBy>
  <cp:revision>37</cp:revision>
  <cp:lastPrinted>2023-09-01T12:56:20Z</cp:lastPrinted>
  <dcterms:created xsi:type="dcterms:W3CDTF">2022-07-14T09:07:51Z</dcterms:created>
  <dcterms:modified xsi:type="dcterms:W3CDTF">2023-11-20T16:50:38Z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2022-07-14T00:00:00Z</vt:filetime>
  </property>
  <property fmtid="{D5CDD505-2E9C-101B-9397-08002B2CF9AE}" pid="5" name="ContentTypeId">
    <vt:lpwstr>0x010100F7C01537A0570A459D0A101DCB60759A</vt:lpwstr>
  </property>
</Properties>
</file>